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391E1-A412-4E2A-90D8-35F721D83B0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50F2E-810E-4CB5-8CF7-BFAF8544E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8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890-A6D8-4FA8-B8D2-A207DA68C9B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7C86-5E7D-4062-A650-FB6F81900D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890-A6D8-4FA8-B8D2-A207DA68C9B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7C86-5E7D-4062-A650-FB6F81900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890-A6D8-4FA8-B8D2-A207DA68C9B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7C86-5E7D-4062-A650-FB6F81900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890-A6D8-4FA8-B8D2-A207DA68C9B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7C86-5E7D-4062-A650-FB6F81900D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890-A6D8-4FA8-B8D2-A207DA68C9B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7C86-5E7D-4062-A650-FB6F81900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890-A6D8-4FA8-B8D2-A207DA68C9B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7C86-5E7D-4062-A650-FB6F81900D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890-A6D8-4FA8-B8D2-A207DA68C9B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7C86-5E7D-4062-A650-FB6F81900D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890-A6D8-4FA8-B8D2-A207DA68C9B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7C86-5E7D-4062-A650-FB6F81900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890-A6D8-4FA8-B8D2-A207DA68C9B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7C86-5E7D-4062-A650-FB6F81900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890-A6D8-4FA8-B8D2-A207DA68C9B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7C86-5E7D-4062-A650-FB6F81900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B890-A6D8-4FA8-B8D2-A207DA68C9B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7C86-5E7D-4062-A650-FB6F81900D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BFB890-A6D8-4FA8-B8D2-A207DA68C9B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077C86-5E7D-4062-A650-FB6F81900D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98" y="533400"/>
            <a:ext cx="9067800" cy="1472953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r-Cyrl-RS" sz="4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 недељу ћемо прославити </a:t>
            </a:r>
            <a:r>
              <a:rPr lang="sr-Cyrl-RS" sz="44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Васкрс</a:t>
            </a:r>
            <a:r>
              <a:rPr lang="sr-Cyrl-RS" sz="4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sr-Cyrl-RS" sz="4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Данас ћемо из  српског  језика радити </a:t>
            </a:r>
            <a:r>
              <a:rPr lang="sr-Cyrl-RS" b="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sr-Cyrl-RS" b="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аскршње  језичке чаролије</a:t>
            </a:r>
            <a:r>
              <a:rPr lang="sr-Cyrl-RS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ePC\AppData\Local\Microsoft\Windows\Temporary Internet Files\Content.IE5\U4J54Q59\egg-hun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2091"/>
            <a:ext cx="9144000" cy="293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25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917" y="990600"/>
            <a:ext cx="7471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Васкршња прича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24316"/>
            <a:ext cx="3280976" cy="2161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04" y="3907910"/>
            <a:ext cx="2966314" cy="2976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93" y="3886200"/>
            <a:ext cx="3241408" cy="2842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93" y="1600200"/>
            <a:ext cx="3463768" cy="2185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920" y="246965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Домаћи задатак</a:t>
            </a:r>
          </a:p>
          <a:p>
            <a:pPr algn="ctr"/>
            <a:r>
              <a:rPr lang="sr-Cyrl-RS" dirty="0" smtClean="0">
                <a:solidFill>
                  <a:srgbClr val="FF0000"/>
                </a:solidFill>
              </a:rPr>
              <a:t>Написати причу на основу </a:t>
            </a:r>
            <a:r>
              <a:rPr lang="sr-Cyrl-RS" dirty="0" smtClean="0">
                <a:solidFill>
                  <a:srgbClr val="FF0000"/>
                </a:solidFill>
              </a:rPr>
              <a:t>слика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13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4135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dirty="0" smtClean="0">
                <a:solidFill>
                  <a:srgbClr val="FF0000"/>
                </a:solidFill>
              </a:rPr>
              <a:t>Христос васкрсе!</a:t>
            </a:r>
            <a:endParaRPr lang="sr-Cyrl-RS" sz="5400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82976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257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Срећан вам Васкрс! Одморите се и и лепо га проведите са вашим укућанима.</a:t>
            </a:r>
          </a:p>
          <a:p>
            <a:r>
              <a:rPr lang="sr-Cyrl-RS" dirty="0" smtClean="0"/>
              <a:t>Написану причу шаљите учитељици до уторка 21. априла.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9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Материјал коришћен са  Радио телевизије Србије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114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R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 почетак хајде мало да се играмо</a:t>
            </a:r>
            <a:r>
              <a:rPr lang="sr-Latn-C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R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r-Cyrl-R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Учили смо шта су то </a:t>
            </a:r>
            <a:r>
              <a:rPr lang="sr-Cyrl-RS" sz="28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загонетке</a:t>
            </a:r>
            <a:r>
              <a:rPr lang="sr-Cyrl-R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ваш задатак је да решите дате загонетке</a:t>
            </a:r>
            <a:r>
              <a:rPr lang="sr-Latn-CS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362200"/>
            <a:ext cx="4038600" cy="1752600"/>
          </a:xfrm>
          <a:ln>
            <a:solidFill>
              <a:srgbClr val="FF0000"/>
            </a:solidFill>
            <a:prstDash val="dashDot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dirty="0" smtClean="0">
                <a:solidFill>
                  <a:schemeClr val="tx1"/>
                </a:solidFill>
              </a:rPr>
              <a:t>Беле су боје,</a:t>
            </a:r>
          </a:p>
          <a:p>
            <a:pPr marL="0" indent="0" algn="ctr">
              <a:buNone/>
            </a:pPr>
            <a:r>
              <a:rPr lang="sr-Cyrl-RS" dirty="0" smtClean="0">
                <a:solidFill>
                  <a:schemeClr val="tx1"/>
                </a:solidFill>
              </a:rPr>
              <a:t>кока их снела, излећи ће  се пиле, ако остану цела.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495800" y="2362200"/>
            <a:ext cx="4495800" cy="1752600"/>
          </a:xfrm>
          <a:ln>
            <a:solidFill>
              <a:srgbClr val="FF0000"/>
            </a:solidFill>
            <a:prstDash val="dashDot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dirty="0" smtClean="0">
                <a:solidFill>
                  <a:schemeClr val="tx1"/>
                </a:solidFill>
              </a:rPr>
              <a:t>У бундици мекој, на белом снегу сив, дугачке уши ћули, опрезан и плашљив;за купусу душу дао, ал’ јао,снег је пао.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35927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666" y="296039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>
                <a:solidFill>
                  <a:srgbClr val="FF0000"/>
                </a:solidFill>
              </a:rPr>
              <a:t>јаја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AutoShape 5" descr="Easter Eggs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5" b="84746" l="702" r="99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78"/>
          <a:stretch/>
        </p:blipFill>
        <p:spPr bwMode="auto">
          <a:xfrm>
            <a:off x="493666" y="3791918"/>
            <a:ext cx="3907357" cy="20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6" b="100000" l="1053" r="9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45174"/>
            <a:ext cx="1915357" cy="26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90393" y="2960398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>
                <a:solidFill>
                  <a:srgbClr val="FF0000"/>
                </a:solidFill>
              </a:rPr>
              <a:t>зец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4733093" y="1434592"/>
            <a:ext cx="4258507" cy="42211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sr-Cyrl-RS" dirty="0" smtClean="0">
                <a:solidFill>
                  <a:schemeClr val="tx1"/>
                </a:solidFill>
              </a:rPr>
              <a:t>У бундици мекој, на белом снегу сив, дугачке уши ћули, опрезан и плашљив;за купусу душу дао, ал’ јао,снег је пао.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668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Од датих речи састави реченицу и правилно је напиши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292741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6" y="1072437"/>
            <a:ext cx="7688070" cy="543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1973262"/>
            <a:ext cx="32988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524000" y="3783955"/>
            <a:ext cx="1645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5400" dirty="0" smtClean="0">
                <a:latin typeface="Times New Roman" pitchFamily="18" charset="0"/>
                <a:cs typeface="Times New Roman" pitchFamily="18" charset="0"/>
              </a:rPr>
              <a:t>своја</a:t>
            </a:r>
            <a:endParaRPr lang="sr-Cyrl-R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138" y="1072437"/>
            <a:ext cx="1828800" cy="153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368457" y="2281084"/>
            <a:ext cx="2316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пажљиво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18238" y="3938424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dirty="0" smtClean="0">
                <a:latin typeface="Times New Roman" pitchFamily="18" charset="0"/>
                <a:cs typeface="Times New Roman" pitchFamily="18" charset="0"/>
              </a:rPr>
              <a:t>чува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8633" y="5033682"/>
            <a:ext cx="2320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 smtClean="0">
                <a:latin typeface="Times New Roman" pitchFamily="18" charset="0"/>
                <a:cs typeface="Times New Roman" pitchFamily="18" charset="0"/>
              </a:rPr>
              <a:t>врло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5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1138" y="882134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Мислим да сте сви тачно решили овај задатак.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0196" y="2895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Кока врло пажљиво чува своја јаја.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5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Пронађи у реченицама скривене речи: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09800"/>
            <a:ext cx="754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Сташа рањеног пса чува.</a:t>
            </a:r>
          </a:p>
          <a:p>
            <a:endParaRPr lang="sr-Cyrl-RS" dirty="0"/>
          </a:p>
          <a:p>
            <a:r>
              <a:rPr lang="sr-Cyrl-RS" sz="2800" dirty="0" smtClean="0"/>
              <a:t>Маја одваја Јаснине хаљине.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21919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Помоћ: речи имају везе са празником који ћемо да славимо.</a:t>
            </a:r>
            <a:endParaRPr lang="en-US" dirty="0"/>
          </a:p>
        </p:txBody>
      </p:sp>
      <p:pic>
        <p:nvPicPr>
          <p:cNvPr id="3074" name="Picture 2" descr="C:\Users\BePC\AppData\Local\Microsoft\Windows\Temporary Internet Files\Content.IE5\DD3DZ6DT\easter-egg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16413"/>
            <a:ext cx="3352800" cy="25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1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65666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Одлични сте, сигурна сам да сте ово решили.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828800"/>
            <a:ext cx="883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Ста</a:t>
            </a:r>
            <a:r>
              <a:rPr lang="sr-Cyrl-RS" sz="2800" dirty="0" smtClean="0">
                <a:solidFill>
                  <a:srgbClr val="FF0000"/>
                </a:solidFill>
              </a:rPr>
              <a:t>ша</a:t>
            </a:r>
            <a:r>
              <a:rPr lang="sr-Cyrl-RS" sz="2800" dirty="0" smtClean="0"/>
              <a:t> </a:t>
            </a:r>
            <a:r>
              <a:rPr lang="sr-Cyrl-RS" sz="2800" dirty="0" smtClean="0">
                <a:solidFill>
                  <a:srgbClr val="FF0000"/>
                </a:solidFill>
              </a:rPr>
              <a:t>рање</a:t>
            </a:r>
            <a:r>
              <a:rPr lang="sr-Cyrl-RS" sz="2800" dirty="0" smtClean="0"/>
              <a:t>ног пса чува. Скривена реч је </a:t>
            </a:r>
            <a:r>
              <a:rPr lang="sr-Cyrl-RS" sz="2800" dirty="0" smtClean="0">
                <a:solidFill>
                  <a:srgbClr val="FF0000"/>
                </a:solidFill>
              </a:rPr>
              <a:t>шарање</a:t>
            </a:r>
            <a:r>
              <a:rPr lang="sr-Cyrl-RS" sz="2800" dirty="0" smtClean="0"/>
              <a:t>.</a:t>
            </a:r>
          </a:p>
          <a:p>
            <a:endParaRPr lang="sr-Cyrl-RS" dirty="0"/>
          </a:p>
          <a:p>
            <a:r>
              <a:rPr lang="sr-Cyrl-RS" sz="2800" dirty="0" smtClean="0"/>
              <a:t>Маја одва</a:t>
            </a:r>
            <a:r>
              <a:rPr lang="sr-Cyrl-RS" sz="2800" dirty="0" smtClean="0">
                <a:solidFill>
                  <a:srgbClr val="FF0000"/>
                </a:solidFill>
              </a:rPr>
              <a:t>ја</a:t>
            </a:r>
            <a:r>
              <a:rPr lang="sr-Cyrl-RS" sz="2800" dirty="0" smtClean="0"/>
              <a:t> </a:t>
            </a:r>
            <a:r>
              <a:rPr lang="sr-Cyrl-RS" sz="2800" dirty="0" smtClean="0">
                <a:solidFill>
                  <a:srgbClr val="FF0000"/>
                </a:solidFill>
              </a:rPr>
              <a:t>Ја</a:t>
            </a:r>
            <a:r>
              <a:rPr lang="sr-Cyrl-RS" sz="2800" dirty="0" smtClean="0"/>
              <a:t>снине хаљине. Скривена реч је </a:t>
            </a:r>
            <a:r>
              <a:rPr lang="sr-Cyrl-RS" sz="2800" dirty="0" smtClean="0">
                <a:solidFill>
                  <a:srgbClr val="FF0000"/>
                </a:solidFill>
              </a:rPr>
              <a:t>јаја</a:t>
            </a:r>
            <a:r>
              <a:rPr lang="sr-Cyrl-RS" sz="2800" dirty="0" smtClean="0"/>
              <a:t>.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2286000"/>
            <a:ext cx="13716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0" y="3059906"/>
            <a:ext cx="7620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Users\BePC\AppData\Local\Microsoft\Windows\Temporary Internet Files\Content.IE5\DD3DZ6DT\easter-egg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86" y="4316413"/>
            <a:ext cx="3352800" cy="25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56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471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Васкршња прича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538" y="1253915"/>
            <a:ext cx="3280976" cy="2161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04" y="3577912"/>
            <a:ext cx="2966314" cy="2976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93" y="3675565"/>
            <a:ext cx="3241408" cy="2842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93" y="1229926"/>
            <a:ext cx="3463768" cy="218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30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19200"/>
            <a:ext cx="701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за писање приче</a:t>
            </a:r>
          </a:p>
          <a:p>
            <a:pPr marL="457200" indent="-457200">
              <a:buFont typeface="Arial" pitchFamily="34" charset="0"/>
              <a:buChar char="•"/>
            </a:pPr>
            <a:endParaRPr lang="sr-Cyrl-R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5" indent="-457200">
              <a:buFont typeface="Wingdings" pitchFamily="2" charset="2"/>
              <a:buChar char="v"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Реченице кратке и јасне.</a:t>
            </a:r>
          </a:p>
          <a:p>
            <a:pPr marL="3175"/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6075" indent="-342900">
              <a:buFont typeface="Wingdings" pitchFamily="2" charset="2"/>
              <a:buChar char="v"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Не понављати већ употребљене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речи.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175"/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6075" indent="-342900">
              <a:buFont typeface="Wingdings" pitchFamily="2" charset="2"/>
              <a:buChar char="v"/>
            </a:pP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Сваку реченицу почети на другачији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рачун.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175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6075" indent="-342900">
              <a:buFont typeface="Wingdings" pitchFamily="2" charset="2"/>
              <a:buChar char="v"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У писању користити што више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описа.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175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6075" indent="-342900">
              <a:buFont typeface="Wingdings" pitchFamily="2" charset="2"/>
              <a:buChar char="v"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Писати читко и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уредно.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67467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331</TotalTime>
  <Words>260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У недељу ћемо прославити Васкрс. Данас ћемо из  српског  језика радити Васкршње  језичке чаролије.</vt:lpstr>
      <vt:lpstr>За почетак хајде мало да се играмо.  Учили смо шта су то загонетке, ваш задатак је да решите дате загонетке.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BePC</dc:creator>
  <cp:lastModifiedBy>BePC</cp:lastModifiedBy>
  <cp:revision>16</cp:revision>
  <dcterms:created xsi:type="dcterms:W3CDTF">2020-04-14T15:42:42Z</dcterms:created>
  <dcterms:modified xsi:type="dcterms:W3CDTF">2020-04-15T10:15:21Z</dcterms:modified>
</cp:coreProperties>
</file>